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F3E162-D48D-4724-A5DE-B528DB1BF347}" v="849" dt="2023-03-07T05:52:14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vin Tsai" userId="a0e6d010-3f04-4464-822b-62ee9188f95a" providerId="ADAL" clId="{EFF3E162-D48D-4724-A5DE-B528DB1BF347}"/>
    <pc:docChg chg="custSel addSld modSld">
      <pc:chgData name="Alvin Tsai" userId="a0e6d010-3f04-4464-822b-62ee9188f95a" providerId="ADAL" clId="{EFF3E162-D48D-4724-A5DE-B528DB1BF347}" dt="2023-03-07T05:52:52.408" v="1976" actId="1076"/>
      <pc:docMkLst>
        <pc:docMk/>
      </pc:docMkLst>
      <pc:sldChg chg="addSp delSp modSp mod">
        <pc:chgData name="Alvin Tsai" userId="a0e6d010-3f04-4464-822b-62ee9188f95a" providerId="ADAL" clId="{EFF3E162-D48D-4724-A5DE-B528DB1BF347}" dt="2023-03-07T05:52:52.408" v="1976" actId="1076"/>
        <pc:sldMkLst>
          <pc:docMk/>
          <pc:sldMk cId="1989439935" sldId="256"/>
        </pc:sldMkLst>
        <pc:spChg chg="mod">
          <ac:chgData name="Alvin Tsai" userId="a0e6d010-3f04-4464-822b-62ee9188f95a" providerId="ADAL" clId="{EFF3E162-D48D-4724-A5DE-B528DB1BF347}" dt="2023-02-23T02:45:20.342" v="1408" actId="14100"/>
          <ac:spMkLst>
            <pc:docMk/>
            <pc:sldMk cId="1989439935" sldId="256"/>
            <ac:spMk id="19" creationId="{E0FFC7B9-0DAD-4E2D-87ED-3536C27161BA}"/>
          </ac:spMkLst>
        </pc:spChg>
        <pc:spChg chg="del">
          <ac:chgData name="Alvin Tsai" userId="a0e6d010-3f04-4464-822b-62ee9188f95a" providerId="ADAL" clId="{EFF3E162-D48D-4724-A5DE-B528DB1BF347}" dt="2023-02-22T06:37:52.574" v="623" actId="478"/>
          <ac:spMkLst>
            <pc:docMk/>
            <pc:sldMk cId="1989439935" sldId="256"/>
            <ac:spMk id="22" creationId="{75A67B42-45A4-4857-A48F-9EB3709DD33E}"/>
          </ac:spMkLst>
        </pc:spChg>
        <pc:spChg chg="add mod">
          <ac:chgData name="Alvin Tsai" userId="a0e6d010-3f04-4464-822b-62ee9188f95a" providerId="ADAL" clId="{EFF3E162-D48D-4724-A5DE-B528DB1BF347}" dt="2023-02-23T09:04:17.701" v="1865" actId="1076"/>
          <ac:spMkLst>
            <pc:docMk/>
            <pc:sldMk cId="1989439935" sldId="256"/>
            <ac:spMk id="24" creationId="{84477A14-F8A8-4035-82F7-8F46B34D3417}"/>
          </ac:spMkLst>
        </pc:spChg>
        <pc:spChg chg="del">
          <ac:chgData name="Alvin Tsai" userId="a0e6d010-3f04-4464-822b-62ee9188f95a" providerId="ADAL" clId="{EFF3E162-D48D-4724-A5DE-B528DB1BF347}" dt="2023-02-22T06:38:41.044" v="632" actId="478"/>
          <ac:spMkLst>
            <pc:docMk/>
            <pc:sldMk cId="1989439935" sldId="256"/>
            <ac:spMk id="27" creationId="{8B687F08-80DB-4B78-A22A-E4F67F912EC5}"/>
          </ac:spMkLst>
        </pc:spChg>
        <pc:spChg chg="mod">
          <ac:chgData name="Alvin Tsai" userId="a0e6d010-3f04-4464-822b-62ee9188f95a" providerId="ADAL" clId="{EFF3E162-D48D-4724-A5DE-B528DB1BF347}" dt="2023-02-23T02:46:03.660" v="1413" actId="1076"/>
          <ac:spMkLst>
            <pc:docMk/>
            <pc:sldMk cId="1989439935" sldId="256"/>
            <ac:spMk id="34" creationId="{41ABC08B-262C-450E-A06C-D93CB6D46FE3}"/>
          </ac:spMkLst>
        </pc:spChg>
        <pc:spChg chg="del mod">
          <ac:chgData name="Alvin Tsai" userId="a0e6d010-3f04-4464-822b-62ee9188f95a" providerId="ADAL" clId="{EFF3E162-D48D-4724-A5DE-B528DB1BF347}" dt="2023-02-22T07:04:00.734" v="758" actId="478"/>
          <ac:spMkLst>
            <pc:docMk/>
            <pc:sldMk cId="1989439935" sldId="256"/>
            <ac:spMk id="38" creationId="{5D12F882-334A-4DCF-87B3-BD52E5CD8874}"/>
          </ac:spMkLst>
        </pc:spChg>
        <pc:spChg chg="mod">
          <ac:chgData name="Alvin Tsai" userId="a0e6d010-3f04-4464-822b-62ee9188f95a" providerId="ADAL" clId="{EFF3E162-D48D-4724-A5DE-B528DB1BF347}" dt="2023-02-22T09:25:46.170" v="1138" actId="1076"/>
          <ac:spMkLst>
            <pc:docMk/>
            <pc:sldMk cId="1989439935" sldId="256"/>
            <ac:spMk id="42" creationId="{58060F99-3F3A-4E92-94A3-8604616C1C46}"/>
          </ac:spMkLst>
        </pc:spChg>
        <pc:spChg chg="mod">
          <ac:chgData name="Alvin Tsai" userId="a0e6d010-3f04-4464-822b-62ee9188f95a" providerId="ADAL" clId="{EFF3E162-D48D-4724-A5DE-B528DB1BF347}" dt="2023-02-23T02:08:19.830" v="1143" actId="1076"/>
          <ac:spMkLst>
            <pc:docMk/>
            <pc:sldMk cId="1989439935" sldId="256"/>
            <ac:spMk id="46" creationId="{AC98522E-944A-4A03-AA4E-A07D5CEF86CA}"/>
          </ac:spMkLst>
        </pc:spChg>
        <pc:spChg chg="mod">
          <ac:chgData name="Alvin Tsai" userId="a0e6d010-3f04-4464-822b-62ee9188f95a" providerId="ADAL" clId="{EFF3E162-D48D-4724-A5DE-B528DB1BF347}" dt="2023-02-23T08:29:27.430" v="1839" actId="1076"/>
          <ac:spMkLst>
            <pc:docMk/>
            <pc:sldMk cId="1989439935" sldId="256"/>
            <ac:spMk id="51" creationId="{FC25C104-41B1-47F8-8B3A-71F928A49BC5}"/>
          </ac:spMkLst>
        </pc:spChg>
        <pc:spChg chg="mod">
          <ac:chgData name="Alvin Tsai" userId="a0e6d010-3f04-4464-822b-62ee9188f95a" providerId="ADAL" clId="{EFF3E162-D48D-4724-A5DE-B528DB1BF347}" dt="2023-03-07T05:52:45.471" v="1975" actId="1076"/>
          <ac:spMkLst>
            <pc:docMk/>
            <pc:sldMk cId="1989439935" sldId="256"/>
            <ac:spMk id="55" creationId="{98A1B25D-B360-47DC-8D3C-B8E2864F0298}"/>
          </ac:spMkLst>
        </pc:spChg>
        <pc:spChg chg="mod">
          <ac:chgData name="Alvin Tsai" userId="a0e6d010-3f04-4464-822b-62ee9188f95a" providerId="ADAL" clId="{EFF3E162-D48D-4724-A5DE-B528DB1BF347}" dt="2023-03-07T05:50:18.431" v="1897"/>
          <ac:spMkLst>
            <pc:docMk/>
            <pc:sldMk cId="1989439935" sldId="256"/>
            <ac:spMk id="62" creationId="{A0A665E8-7612-4F75-AE7F-2D8A9270D41F}"/>
          </ac:spMkLst>
        </pc:spChg>
        <pc:spChg chg="mod">
          <ac:chgData name="Alvin Tsai" userId="a0e6d010-3f04-4464-822b-62ee9188f95a" providerId="ADAL" clId="{EFF3E162-D48D-4724-A5DE-B528DB1BF347}" dt="2023-02-22T09:25:46.170" v="1138" actId="1076"/>
          <ac:spMkLst>
            <pc:docMk/>
            <pc:sldMk cId="1989439935" sldId="256"/>
            <ac:spMk id="86" creationId="{FC4F3CB7-DA31-43A4-9D9A-7DDC8A9343BC}"/>
          </ac:spMkLst>
        </pc:spChg>
        <pc:spChg chg="mod">
          <ac:chgData name="Alvin Tsai" userId="a0e6d010-3f04-4464-822b-62ee9188f95a" providerId="ADAL" clId="{EFF3E162-D48D-4724-A5DE-B528DB1BF347}" dt="2023-02-22T09:25:46.170" v="1138" actId="1076"/>
          <ac:spMkLst>
            <pc:docMk/>
            <pc:sldMk cId="1989439935" sldId="256"/>
            <ac:spMk id="87" creationId="{CC27D3EB-48BE-46A3-995A-665C1BC12B41}"/>
          </ac:spMkLst>
        </pc:spChg>
        <pc:spChg chg="mod">
          <ac:chgData name="Alvin Tsai" userId="a0e6d010-3f04-4464-822b-62ee9188f95a" providerId="ADAL" clId="{EFF3E162-D48D-4724-A5DE-B528DB1BF347}" dt="2023-02-22T09:25:46.170" v="1138" actId="1076"/>
          <ac:spMkLst>
            <pc:docMk/>
            <pc:sldMk cId="1989439935" sldId="256"/>
            <ac:spMk id="88" creationId="{74D7CB99-A0A0-4BC7-B3C6-070C5B4B2C7E}"/>
          </ac:spMkLst>
        </pc:spChg>
        <pc:spChg chg="mod">
          <ac:chgData name="Alvin Tsai" userId="a0e6d010-3f04-4464-822b-62ee9188f95a" providerId="ADAL" clId="{EFF3E162-D48D-4724-A5DE-B528DB1BF347}" dt="2023-02-23T02:08:15.908" v="1142" actId="1076"/>
          <ac:spMkLst>
            <pc:docMk/>
            <pc:sldMk cId="1989439935" sldId="256"/>
            <ac:spMk id="89" creationId="{36AAF27A-5294-4826-9FB5-04F66DB8318B}"/>
          </ac:spMkLst>
        </pc:spChg>
        <pc:spChg chg="mod">
          <ac:chgData name="Alvin Tsai" userId="a0e6d010-3f04-4464-822b-62ee9188f95a" providerId="ADAL" clId="{EFF3E162-D48D-4724-A5DE-B528DB1BF347}" dt="2023-02-23T08:29:27.430" v="1839" actId="1076"/>
          <ac:spMkLst>
            <pc:docMk/>
            <pc:sldMk cId="1989439935" sldId="256"/>
            <ac:spMk id="90" creationId="{9B6970C1-94E2-46AC-947B-AF6F2427B131}"/>
          </ac:spMkLst>
        </pc:spChg>
        <pc:spChg chg="mod">
          <ac:chgData name="Alvin Tsai" userId="a0e6d010-3f04-4464-822b-62ee9188f95a" providerId="ADAL" clId="{EFF3E162-D48D-4724-A5DE-B528DB1BF347}" dt="2023-03-07T05:52:52.408" v="1976" actId="1076"/>
          <ac:spMkLst>
            <pc:docMk/>
            <pc:sldMk cId="1989439935" sldId="256"/>
            <ac:spMk id="91" creationId="{6AF1F7AC-06DC-4C6D-89AF-B38E1F2C261E}"/>
          </ac:spMkLst>
        </pc:spChg>
        <pc:spChg chg="mod">
          <ac:chgData name="Alvin Tsai" userId="a0e6d010-3f04-4464-822b-62ee9188f95a" providerId="ADAL" clId="{EFF3E162-D48D-4724-A5DE-B528DB1BF347}" dt="2023-02-23T08:29:27.430" v="1839" actId="1076"/>
          <ac:spMkLst>
            <pc:docMk/>
            <pc:sldMk cId="1989439935" sldId="256"/>
            <ac:spMk id="92" creationId="{7AA0A0B1-D97F-4F41-B28A-344404984FFB}"/>
          </ac:spMkLst>
        </pc:spChg>
        <pc:spChg chg="del mod">
          <ac:chgData name="Alvin Tsai" userId="a0e6d010-3f04-4464-822b-62ee9188f95a" providerId="ADAL" clId="{EFF3E162-D48D-4724-A5DE-B528DB1BF347}" dt="2023-02-22T07:28:41.063" v="893" actId="478"/>
          <ac:spMkLst>
            <pc:docMk/>
            <pc:sldMk cId="1989439935" sldId="256"/>
            <ac:spMk id="93" creationId="{FFEE539A-F370-47D5-99FA-AE3AE279EE48}"/>
          </ac:spMkLst>
        </pc:spChg>
        <pc:spChg chg="del">
          <ac:chgData name="Alvin Tsai" userId="a0e6d010-3f04-4464-822b-62ee9188f95a" providerId="ADAL" clId="{EFF3E162-D48D-4724-A5DE-B528DB1BF347}" dt="2023-02-22T06:57:57.661" v="701" actId="478"/>
          <ac:spMkLst>
            <pc:docMk/>
            <pc:sldMk cId="1989439935" sldId="256"/>
            <ac:spMk id="94" creationId="{6D198FAE-16D6-4823-96C3-F58758A22908}"/>
          </ac:spMkLst>
        </pc:spChg>
        <pc:spChg chg="del">
          <ac:chgData name="Alvin Tsai" userId="a0e6d010-3f04-4464-822b-62ee9188f95a" providerId="ADAL" clId="{EFF3E162-D48D-4724-A5DE-B528DB1BF347}" dt="2023-02-22T06:57:57.661" v="701" actId="478"/>
          <ac:spMkLst>
            <pc:docMk/>
            <pc:sldMk cId="1989439935" sldId="256"/>
            <ac:spMk id="95" creationId="{0B413206-FC8C-41FB-ACBA-C629CD3A28D7}"/>
          </ac:spMkLst>
        </pc:spChg>
        <pc:spChg chg="add mod">
          <ac:chgData name="Alvin Tsai" userId="a0e6d010-3f04-4464-822b-62ee9188f95a" providerId="ADAL" clId="{EFF3E162-D48D-4724-A5DE-B528DB1BF347}" dt="2023-02-23T03:13:16.201" v="1421" actId="1076"/>
          <ac:spMkLst>
            <pc:docMk/>
            <pc:sldMk cId="1989439935" sldId="256"/>
            <ac:spMk id="147" creationId="{C53D709A-7CDC-4377-A03E-F6F25F924BDB}"/>
          </ac:spMkLst>
        </pc:spChg>
        <pc:cxnChg chg="del mod">
          <ac:chgData name="Alvin Tsai" userId="a0e6d010-3f04-4464-822b-62ee9188f95a" providerId="ADAL" clId="{EFF3E162-D48D-4724-A5DE-B528DB1BF347}" dt="2023-02-22T06:38:02.479" v="625" actId="478"/>
          <ac:cxnSpMkLst>
            <pc:docMk/>
            <pc:sldMk cId="1989439935" sldId="256"/>
            <ac:cxnSpMk id="20" creationId="{1784783F-98D1-4F7D-BC87-F77D4604FCF7}"/>
          </ac:cxnSpMkLst>
        </pc:cxnChg>
        <pc:cxnChg chg="mod">
          <ac:chgData name="Alvin Tsai" userId="a0e6d010-3f04-4464-822b-62ee9188f95a" providerId="ADAL" clId="{EFF3E162-D48D-4724-A5DE-B528DB1BF347}" dt="2023-02-23T02:46:03.660" v="1413" actId="1076"/>
          <ac:cxnSpMkLst>
            <pc:docMk/>
            <pc:sldMk cId="1989439935" sldId="256"/>
            <ac:cxnSpMk id="26" creationId="{99ADF3ED-900B-44E2-8C58-5831BABC3B48}"/>
          </ac:cxnSpMkLst>
        </pc:cxnChg>
        <pc:cxnChg chg="del mod">
          <ac:chgData name="Alvin Tsai" userId="a0e6d010-3f04-4464-822b-62ee9188f95a" providerId="ADAL" clId="{EFF3E162-D48D-4724-A5DE-B528DB1BF347}" dt="2023-02-22T06:38:45.518" v="633" actId="478"/>
          <ac:cxnSpMkLst>
            <pc:docMk/>
            <pc:sldMk cId="1989439935" sldId="256"/>
            <ac:cxnSpMk id="32" creationId="{9BD76350-5D5B-4038-BED1-3907D994CAA8}"/>
          </ac:cxnSpMkLst>
        </pc:cxnChg>
        <pc:cxnChg chg="mod">
          <ac:chgData name="Alvin Tsai" userId="a0e6d010-3f04-4464-822b-62ee9188f95a" providerId="ADAL" clId="{EFF3E162-D48D-4724-A5DE-B528DB1BF347}" dt="2023-02-23T02:46:03.660" v="1413" actId="1076"/>
          <ac:cxnSpMkLst>
            <pc:docMk/>
            <pc:sldMk cId="1989439935" sldId="256"/>
            <ac:cxnSpMk id="36" creationId="{85974383-300C-4482-AF45-E94903B5DC75}"/>
          </ac:cxnSpMkLst>
        </pc:cxnChg>
        <pc:cxnChg chg="del mod">
          <ac:chgData name="Alvin Tsai" userId="a0e6d010-3f04-4464-822b-62ee9188f95a" providerId="ADAL" clId="{EFF3E162-D48D-4724-A5DE-B528DB1BF347}" dt="2023-02-22T07:04:03.853" v="759" actId="478"/>
          <ac:cxnSpMkLst>
            <pc:docMk/>
            <pc:sldMk cId="1989439935" sldId="256"/>
            <ac:cxnSpMk id="39" creationId="{A7542567-AE42-4FAA-B9F0-CF4193F74326}"/>
          </ac:cxnSpMkLst>
        </pc:cxnChg>
        <pc:cxnChg chg="mod">
          <ac:chgData name="Alvin Tsai" userId="a0e6d010-3f04-4464-822b-62ee9188f95a" providerId="ADAL" clId="{EFF3E162-D48D-4724-A5DE-B528DB1BF347}" dt="2023-02-23T02:08:19.830" v="1143" actId="1076"/>
          <ac:cxnSpMkLst>
            <pc:docMk/>
            <pc:sldMk cId="1989439935" sldId="256"/>
            <ac:cxnSpMk id="44" creationId="{04E9C8A5-DF19-4BC3-A3A5-761A96222468}"/>
          </ac:cxnSpMkLst>
        </pc:cxnChg>
        <pc:cxnChg chg="mod">
          <ac:chgData name="Alvin Tsai" userId="a0e6d010-3f04-4464-822b-62ee9188f95a" providerId="ADAL" clId="{EFF3E162-D48D-4724-A5DE-B528DB1BF347}" dt="2023-02-23T08:29:27.430" v="1839" actId="1076"/>
          <ac:cxnSpMkLst>
            <pc:docMk/>
            <pc:sldMk cId="1989439935" sldId="256"/>
            <ac:cxnSpMk id="48" creationId="{151DDB92-9C44-4321-B749-0C7B92516065}"/>
          </ac:cxnSpMkLst>
        </pc:cxnChg>
        <pc:cxnChg chg="mod">
          <ac:chgData name="Alvin Tsai" userId="a0e6d010-3f04-4464-822b-62ee9188f95a" providerId="ADAL" clId="{EFF3E162-D48D-4724-A5DE-B528DB1BF347}" dt="2023-03-07T05:50:18.417" v="1895" actId="20577"/>
          <ac:cxnSpMkLst>
            <pc:docMk/>
            <pc:sldMk cId="1989439935" sldId="256"/>
            <ac:cxnSpMk id="52" creationId="{5D261B88-2AE1-41B1-A4F0-DCCC74513A46}"/>
          </ac:cxnSpMkLst>
        </pc:cxnChg>
        <pc:cxnChg chg="mod">
          <ac:chgData name="Alvin Tsai" userId="a0e6d010-3f04-4464-822b-62ee9188f95a" providerId="ADAL" clId="{EFF3E162-D48D-4724-A5DE-B528DB1BF347}" dt="2023-03-07T05:52:45.471" v="1975" actId="1076"/>
          <ac:cxnSpMkLst>
            <pc:docMk/>
            <pc:sldMk cId="1989439935" sldId="256"/>
            <ac:cxnSpMk id="63" creationId="{5BC53055-494C-40F2-97B1-9FAE47D6BF29}"/>
          </ac:cxnSpMkLst>
        </pc:cxnChg>
      </pc:sldChg>
      <pc:sldChg chg="addSp delSp modSp mod">
        <pc:chgData name="Alvin Tsai" userId="a0e6d010-3f04-4464-822b-62ee9188f95a" providerId="ADAL" clId="{EFF3E162-D48D-4724-A5DE-B528DB1BF347}" dt="2023-02-23T02:50:19.574" v="1419" actId="167"/>
        <pc:sldMkLst>
          <pc:docMk/>
          <pc:sldMk cId="1966617941" sldId="257"/>
        </pc:sldMkLst>
        <pc:spChg chg="mod">
          <ac:chgData name="Alvin Tsai" userId="a0e6d010-3f04-4464-822b-62ee9188f95a" providerId="ADAL" clId="{EFF3E162-D48D-4724-A5DE-B528DB1BF347}" dt="2023-02-22T07:31:54.281" v="988"/>
          <ac:spMkLst>
            <pc:docMk/>
            <pc:sldMk cId="1966617941" sldId="257"/>
            <ac:spMk id="6" creationId="{0E5E388B-39FC-41EC-BFBA-788649C5770A}"/>
          </ac:spMkLst>
        </pc:spChg>
        <pc:spChg chg="add mod">
          <ac:chgData name="Alvin Tsai" userId="a0e6d010-3f04-4464-822b-62ee9188f95a" providerId="ADAL" clId="{EFF3E162-D48D-4724-A5DE-B528DB1BF347}" dt="2023-02-22T03:24:29.632" v="333" actId="14100"/>
          <ac:spMkLst>
            <pc:docMk/>
            <pc:sldMk cId="1966617941" sldId="257"/>
            <ac:spMk id="7" creationId="{4E953E3C-69CF-4E8A-A992-5F39961FF5A7}"/>
          </ac:spMkLst>
        </pc:spChg>
        <pc:picChg chg="add mod ord">
          <ac:chgData name="Alvin Tsai" userId="a0e6d010-3f04-4464-822b-62ee9188f95a" providerId="ADAL" clId="{EFF3E162-D48D-4724-A5DE-B528DB1BF347}" dt="2023-02-23T02:50:19.574" v="1419" actId="167"/>
          <ac:picMkLst>
            <pc:docMk/>
            <pc:sldMk cId="1966617941" sldId="257"/>
            <ac:picMk id="3" creationId="{B748661D-780B-4E58-AD16-EC401D40A046}"/>
          </ac:picMkLst>
        </pc:picChg>
        <pc:picChg chg="del mod">
          <ac:chgData name="Alvin Tsai" userId="a0e6d010-3f04-4464-822b-62ee9188f95a" providerId="ADAL" clId="{EFF3E162-D48D-4724-A5DE-B528DB1BF347}" dt="2023-02-22T07:30:01.850" v="959" actId="478"/>
          <ac:picMkLst>
            <pc:docMk/>
            <pc:sldMk cId="1966617941" sldId="257"/>
            <ac:picMk id="5" creationId="{27A799FA-6B39-4D39-927A-A44E03E12301}"/>
          </ac:picMkLst>
        </pc:picChg>
        <pc:picChg chg="add del mod ord">
          <ac:chgData name="Alvin Tsai" userId="a0e6d010-3f04-4464-822b-62ee9188f95a" providerId="ADAL" clId="{EFF3E162-D48D-4724-A5DE-B528DB1BF347}" dt="2023-02-23T02:50:08.155" v="1414" actId="478"/>
          <ac:picMkLst>
            <pc:docMk/>
            <pc:sldMk cId="1966617941" sldId="257"/>
            <ac:picMk id="9" creationId="{0E771942-4854-407A-843D-D28B0D02A7E8}"/>
          </ac:picMkLst>
        </pc:picChg>
      </pc:sldChg>
      <pc:sldChg chg="addSp delSp modSp mod">
        <pc:chgData name="Alvin Tsai" userId="a0e6d010-3f04-4464-822b-62ee9188f95a" providerId="ADAL" clId="{EFF3E162-D48D-4724-A5DE-B528DB1BF347}" dt="2023-02-22T09:14:47.366" v="1136" actId="1076"/>
        <pc:sldMkLst>
          <pc:docMk/>
          <pc:sldMk cId="955779968" sldId="258"/>
        </pc:sldMkLst>
        <pc:spChg chg="mod">
          <ac:chgData name="Alvin Tsai" userId="a0e6d010-3f04-4464-822b-62ee9188f95a" providerId="ADAL" clId="{EFF3E162-D48D-4724-A5DE-B528DB1BF347}" dt="2023-02-22T09:14:47.366" v="1136" actId="1076"/>
          <ac:spMkLst>
            <pc:docMk/>
            <pc:sldMk cId="955779968" sldId="258"/>
            <ac:spMk id="6" creationId="{E0B14DD8-991D-478A-82AF-FC0D84DF747A}"/>
          </ac:spMkLst>
        </pc:spChg>
        <pc:picChg chg="del">
          <ac:chgData name="Alvin Tsai" userId="a0e6d010-3f04-4464-822b-62ee9188f95a" providerId="ADAL" clId="{EFF3E162-D48D-4724-A5DE-B528DB1BF347}" dt="2023-02-22T07:32:22.784" v="989" actId="478"/>
          <ac:picMkLst>
            <pc:docMk/>
            <pc:sldMk cId="955779968" sldId="258"/>
            <ac:picMk id="5" creationId="{97983C52-7EF9-4E4F-85DC-C48B96C315D0}"/>
          </ac:picMkLst>
        </pc:picChg>
        <pc:picChg chg="add mod">
          <ac:chgData name="Alvin Tsai" userId="a0e6d010-3f04-4464-822b-62ee9188f95a" providerId="ADAL" clId="{EFF3E162-D48D-4724-A5DE-B528DB1BF347}" dt="2023-02-22T09:14:47.366" v="1136" actId="1076"/>
          <ac:picMkLst>
            <pc:docMk/>
            <pc:sldMk cId="955779968" sldId="258"/>
            <ac:picMk id="8" creationId="{63A6829E-3F4A-4125-83F4-A314FA15AD35}"/>
          </ac:picMkLst>
        </pc:picChg>
      </pc:sldChg>
      <pc:sldChg chg="addSp delSp modSp new mod">
        <pc:chgData name="Alvin Tsai" userId="a0e6d010-3f04-4464-822b-62ee9188f95a" providerId="ADAL" clId="{EFF3E162-D48D-4724-A5DE-B528DB1BF347}" dt="2023-02-23T02:52:24.052" v="1420" actId="1076"/>
        <pc:sldMkLst>
          <pc:docMk/>
          <pc:sldMk cId="9075795" sldId="259"/>
        </pc:sldMkLst>
        <pc:spChg chg="del">
          <ac:chgData name="Alvin Tsai" userId="a0e6d010-3f04-4464-822b-62ee9188f95a" providerId="ADAL" clId="{EFF3E162-D48D-4724-A5DE-B528DB1BF347}" dt="2023-02-22T03:21:45.856" v="1" actId="478"/>
          <ac:spMkLst>
            <pc:docMk/>
            <pc:sldMk cId="9075795" sldId="259"/>
            <ac:spMk id="2" creationId="{AA18F674-1C90-43AC-9C82-0DC0B5A5EEEB}"/>
          </ac:spMkLst>
        </pc:spChg>
        <pc:spChg chg="del">
          <ac:chgData name="Alvin Tsai" userId="a0e6d010-3f04-4464-822b-62ee9188f95a" providerId="ADAL" clId="{EFF3E162-D48D-4724-A5DE-B528DB1BF347}" dt="2023-02-22T03:21:45.856" v="1" actId="478"/>
          <ac:spMkLst>
            <pc:docMk/>
            <pc:sldMk cId="9075795" sldId="259"/>
            <ac:spMk id="3" creationId="{BB5F0391-F095-4B02-BDCF-0F0DDBB36B98}"/>
          </ac:spMkLst>
        </pc:spChg>
        <pc:spChg chg="add mod">
          <ac:chgData name="Alvin Tsai" userId="a0e6d010-3f04-4464-822b-62ee9188f95a" providerId="ADAL" clId="{EFF3E162-D48D-4724-A5DE-B528DB1BF347}" dt="2023-02-23T02:52:24.052" v="1420" actId="1076"/>
          <ac:spMkLst>
            <pc:docMk/>
            <pc:sldMk cId="9075795" sldId="259"/>
            <ac:spMk id="6" creationId="{0867AF3A-9872-4786-A493-0D24F1477C56}"/>
          </ac:spMkLst>
        </pc:spChg>
        <pc:spChg chg="add mod">
          <ac:chgData name="Alvin Tsai" userId="a0e6d010-3f04-4464-822b-62ee9188f95a" providerId="ADAL" clId="{EFF3E162-D48D-4724-A5DE-B528DB1BF347}" dt="2023-02-22T03:23:53.867" v="327" actId="692"/>
          <ac:spMkLst>
            <pc:docMk/>
            <pc:sldMk cId="9075795" sldId="259"/>
            <ac:spMk id="9" creationId="{346EF6D5-281A-4098-93CF-CC90B167BC10}"/>
          </ac:spMkLst>
        </pc:spChg>
        <pc:spChg chg="add mod">
          <ac:chgData name="Alvin Tsai" userId="a0e6d010-3f04-4464-822b-62ee9188f95a" providerId="ADAL" clId="{EFF3E162-D48D-4724-A5DE-B528DB1BF347}" dt="2023-02-22T03:24:02.299" v="329" actId="1076"/>
          <ac:spMkLst>
            <pc:docMk/>
            <pc:sldMk cId="9075795" sldId="259"/>
            <ac:spMk id="10" creationId="{C61C6CE3-1900-431C-8A54-4E4EE0FDAA54}"/>
          </ac:spMkLst>
        </pc:spChg>
        <pc:picChg chg="add mod">
          <ac:chgData name="Alvin Tsai" userId="a0e6d010-3f04-4464-822b-62ee9188f95a" providerId="ADAL" clId="{EFF3E162-D48D-4724-A5DE-B528DB1BF347}" dt="2023-02-22T03:23:17.872" v="318" actId="14100"/>
          <ac:picMkLst>
            <pc:docMk/>
            <pc:sldMk cId="9075795" sldId="259"/>
            <ac:picMk id="5" creationId="{9769EB44-39A0-49CC-A705-5C3058790801}"/>
          </ac:picMkLst>
        </pc:picChg>
        <pc:picChg chg="add mod">
          <ac:chgData name="Alvin Tsai" userId="a0e6d010-3f04-4464-822b-62ee9188f95a" providerId="ADAL" clId="{EFF3E162-D48D-4724-A5DE-B528DB1BF347}" dt="2023-02-22T03:23:21.592" v="320" actId="1076"/>
          <ac:picMkLst>
            <pc:docMk/>
            <pc:sldMk cId="9075795" sldId="259"/>
            <ac:picMk id="8" creationId="{DB12EADE-8539-44BB-A887-8C2FEB0EA2C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E92F5E-3729-4641-8CDE-76C1A882B2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7D38F8B-638D-4AE4-BA68-0054ACE6C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4F8518B-6F25-4F84-B28F-035CD8EB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B01C063-D279-4B2C-8D31-1F5E2D7F7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538EB0-8F40-4D75-807B-8E412C5B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560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2C2240-281A-424C-8D7C-18DA841BC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5E5FD22-5B93-45BD-ACAF-5DB35013B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ADA345-5649-4A21-B351-3D398256F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CE50865-2E12-47EC-B4B2-24B304A14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99BA7FE-5ACF-444D-A5FF-A6648FFA2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29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AAD95FE-A579-4CAE-A714-8631CBE335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DB8608F-B334-41F4-92D7-D53552204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9B5D1C-2035-43D3-88CF-DFA6EB6B7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4D338B6-A084-48CF-905A-0CF1A21A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2655DED-AA9E-46FA-8BFC-D027C6D01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594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968959-B013-4DE1-A5CC-5FEA2767B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8D7AC8F-4E7D-459E-B2FB-4EEEF12C1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600EAF-CA74-4D7F-B21C-199BB1E28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0CA1472-1959-48A4-922F-E5CB29598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C91E02F-0213-47C8-A212-6BC2B73A5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927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403B98-D24A-44AC-9915-9684A415B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B980B2D-5F61-4407-8C9A-B9039ABEE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F3466A3-98AE-45E7-8B90-D2441CE36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C2FFABF-9771-4D28-B1AF-D692E67F6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ACCB34-D265-4D4B-8B8D-B69B87A06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78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BE1F3B-7A6B-4BB5-9B8F-5404D2E57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2F2BC70-DD2E-4A15-A560-C7281D73B7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7D2EB86-5044-406C-A812-7F4B755E0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552073C-8B0C-4346-A38E-541CE5216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014293F-0C57-4EF2-BB71-7BCC3161D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7EFD271-126B-434C-BEE4-E285B85BA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284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6CA811-160C-48FC-B3C0-CDEA1D850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3AF48F8-5348-46CC-A315-7290C09FB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1708114-F6E4-434A-8FBD-8EB92188C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7A95C0A-6B0D-4491-ABA6-4ED313CBE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33B724E-C110-4176-95C0-8160FFB394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3AD4D6B-DFF6-43F3-94FB-E8832C689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145296C-3175-4613-AFFE-3D9890357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CD3A6BD-0743-4BFA-9ED0-864DCE21A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97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E6A296-5C4E-43B9-9460-42DC39FCB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D81BBDC-01C3-4694-A75E-B76F655E1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560D502-1B01-442A-B905-01B27B8FB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0F05CF4-CA7C-4BE7-89D0-16792DF82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778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57C8B07-6B54-4E26-A0E5-EDEA4B683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5D7132E-3E39-4317-BD00-BE609B4FE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A50B394-1B04-42B3-8D78-0D1064802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2900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70E352-C091-454A-81D0-93B517C2A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0BBD7-A3CA-4F6E-80D8-5417EECB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E4770C4-6C69-4BEF-9476-FF2F66A46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3AFC050-EECE-4C1D-B864-ED9B1A45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ACB1F4-07F3-43CB-B6D3-361764785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F708538-DBF8-4AF1-92CE-51292D3EB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4935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9F2D6B-E843-405C-B688-B7B9352B9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F0A14D4-A898-472E-98A8-EF41842C5A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0E96536-A169-4BFA-89A2-194C178BB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672223F-A73E-4508-9C74-DAFC77E26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BB876AD-4A7F-4BA5-8DEB-21E373AD6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4D3F192-F32C-4065-862D-A21BAF24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669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A9B9ED2-21FB-4E93-A179-528BF0A0B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A264838-2808-4E3F-ABD9-B70DA70E3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3BF22D9-1E8E-424A-B651-09FAF072B1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2BD21-F0B1-45AA-BB76-CF8452F6FC63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8A4D24-3644-4EF8-B2C6-EFC93E8FD6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EEA2B1E-5228-40CC-8A68-7FFEBBA38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6EF0F-6B63-40A6-9301-DB3C3834F9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53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字方塊 18">
            <a:extLst>
              <a:ext uri="{FF2B5EF4-FFF2-40B4-BE49-F238E27FC236}">
                <a16:creationId xmlns:a16="http://schemas.microsoft.com/office/drawing/2014/main" id="{E0FFC7B9-0DAD-4E2D-87ED-3536C27161BA}"/>
              </a:ext>
            </a:extLst>
          </p:cNvPr>
          <p:cNvSpPr txBox="1"/>
          <p:nvPr/>
        </p:nvSpPr>
        <p:spPr>
          <a:xfrm>
            <a:off x="723901" y="1894830"/>
            <a:ext cx="2803649" cy="923330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請購人需到</a:t>
            </a:r>
            <a:r>
              <a:rPr lang="en-US" altLang="zh-TW" dirty="0"/>
              <a:t>Finance</a:t>
            </a:r>
            <a:r>
              <a:rPr lang="zh-TW" altLang="en-US" dirty="0"/>
              <a:t>公槽印出</a:t>
            </a:r>
            <a:r>
              <a:rPr lang="en-US" altLang="zh-TW" dirty="0"/>
              <a:t>”</a:t>
            </a:r>
            <a:r>
              <a:rPr lang="zh-TW" altLang="en-US" dirty="0"/>
              <a:t>電腦產品申請單</a:t>
            </a:r>
            <a:r>
              <a:rPr lang="en-US" altLang="zh-TW" dirty="0"/>
              <a:t>”</a:t>
            </a:r>
            <a:r>
              <a:rPr lang="zh-TW" altLang="en-US" dirty="0"/>
              <a:t>並填寫印出簽名後交至</a:t>
            </a:r>
            <a:r>
              <a:rPr lang="en-US" altLang="zh-TW" dirty="0"/>
              <a:t>IT</a:t>
            </a:r>
            <a:endParaRPr lang="zh-TW" altLang="en-US" dirty="0"/>
          </a:p>
        </p:txBody>
      </p: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id="{99ADF3ED-900B-44E2-8C58-5831BABC3B48}"/>
              </a:ext>
            </a:extLst>
          </p:cNvPr>
          <p:cNvCxnSpPr>
            <a:cxnSpLocks/>
            <a:stCxn id="19" idx="3"/>
            <a:endCxn id="34" idx="1"/>
          </p:cNvCxnSpPr>
          <p:nvPr/>
        </p:nvCxnSpPr>
        <p:spPr>
          <a:xfrm>
            <a:off x="3527550" y="2356495"/>
            <a:ext cx="1188206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41ABC08B-262C-450E-A06C-D93CB6D46FE3}"/>
              </a:ext>
            </a:extLst>
          </p:cNvPr>
          <p:cNvSpPr txBox="1"/>
          <p:nvPr/>
        </p:nvSpPr>
        <p:spPr>
          <a:xfrm>
            <a:off x="4715756" y="2171830"/>
            <a:ext cx="1380244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dirty="0"/>
              <a:t>IT</a:t>
            </a:r>
            <a:r>
              <a:rPr lang="zh-TW" altLang="en-US" dirty="0"/>
              <a:t>審視需求</a:t>
            </a:r>
          </a:p>
        </p:txBody>
      </p:sp>
      <p:cxnSp>
        <p:nvCxnSpPr>
          <p:cNvPr id="36" name="直線單箭頭接點 35">
            <a:extLst>
              <a:ext uri="{FF2B5EF4-FFF2-40B4-BE49-F238E27FC236}">
                <a16:creationId xmlns:a16="http://schemas.microsoft.com/office/drawing/2014/main" id="{85974383-300C-4482-AF45-E94903B5DC75}"/>
              </a:ext>
            </a:extLst>
          </p:cNvPr>
          <p:cNvCxnSpPr>
            <a:cxnSpLocks/>
            <a:stCxn id="34" idx="3"/>
            <a:endCxn id="42" idx="1"/>
          </p:cNvCxnSpPr>
          <p:nvPr/>
        </p:nvCxnSpPr>
        <p:spPr>
          <a:xfrm>
            <a:off x="6096000" y="2356496"/>
            <a:ext cx="937807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58060F99-3F3A-4E92-94A3-8604616C1C46}"/>
              </a:ext>
            </a:extLst>
          </p:cNvPr>
          <p:cNvSpPr txBox="1"/>
          <p:nvPr/>
        </p:nvSpPr>
        <p:spPr>
          <a:xfrm>
            <a:off x="7033807" y="2033330"/>
            <a:ext cx="1623527" cy="646331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dirty="0"/>
              <a:t>IT</a:t>
            </a:r>
            <a:r>
              <a:rPr lang="zh-TW" altLang="en-US" dirty="0"/>
              <a:t>取得報價並回覆請購人</a:t>
            </a:r>
          </a:p>
        </p:txBody>
      </p:sp>
      <p:cxnSp>
        <p:nvCxnSpPr>
          <p:cNvPr id="44" name="直線單箭頭接點 43">
            <a:extLst>
              <a:ext uri="{FF2B5EF4-FFF2-40B4-BE49-F238E27FC236}">
                <a16:creationId xmlns:a16="http://schemas.microsoft.com/office/drawing/2014/main" id="{04E9C8A5-DF19-4BC3-A3A5-761A96222468}"/>
              </a:ext>
            </a:extLst>
          </p:cNvPr>
          <p:cNvCxnSpPr>
            <a:cxnSpLocks/>
            <a:stCxn id="42" idx="3"/>
            <a:endCxn id="46" idx="1"/>
          </p:cNvCxnSpPr>
          <p:nvPr/>
        </p:nvCxnSpPr>
        <p:spPr>
          <a:xfrm flipV="1">
            <a:off x="8657334" y="2333496"/>
            <a:ext cx="861962" cy="230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AC98522E-944A-4A03-AA4E-A07D5CEF86CA}"/>
              </a:ext>
            </a:extLst>
          </p:cNvPr>
          <p:cNvSpPr txBox="1"/>
          <p:nvPr/>
        </p:nvSpPr>
        <p:spPr>
          <a:xfrm>
            <a:off x="9519296" y="2010330"/>
            <a:ext cx="1639854" cy="646331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dirty="0"/>
              <a:t>IT</a:t>
            </a:r>
            <a:r>
              <a:rPr lang="zh-TW" altLang="en-US" dirty="0"/>
              <a:t>主管簽名電腦規格表核可</a:t>
            </a:r>
          </a:p>
        </p:txBody>
      </p:sp>
      <p:cxnSp>
        <p:nvCxnSpPr>
          <p:cNvPr id="48" name="直線單箭頭接點 47">
            <a:extLst>
              <a:ext uri="{FF2B5EF4-FFF2-40B4-BE49-F238E27FC236}">
                <a16:creationId xmlns:a16="http://schemas.microsoft.com/office/drawing/2014/main" id="{151DDB92-9C44-4321-B749-0C7B92516065}"/>
              </a:ext>
            </a:extLst>
          </p:cNvPr>
          <p:cNvCxnSpPr>
            <a:cxnSpLocks/>
            <a:stCxn id="46" idx="2"/>
            <a:endCxn id="51" idx="0"/>
          </p:cNvCxnSpPr>
          <p:nvPr/>
        </p:nvCxnSpPr>
        <p:spPr>
          <a:xfrm>
            <a:off x="10339223" y="2656661"/>
            <a:ext cx="8133" cy="161777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FC25C104-41B1-47F8-8B3A-71F928A49BC5}"/>
              </a:ext>
            </a:extLst>
          </p:cNvPr>
          <p:cNvSpPr txBox="1"/>
          <p:nvPr/>
        </p:nvSpPr>
        <p:spPr>
          <a:xfrm>
            <a:off x="9753774" y="4274433"/>
            <a:ext cx="1187164" cy="646331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總經理簽名核可</a:t>
            </a:r>
          </a:p>
        </p:txBody>
      </p:sp>
      <p:cxnSp>
        <p:nvCxnSpPr>
          <p:cNvPr id="52" name="直線單箭頭接點 51">
            <a:extLst>
              <a:ext uri="{FF2B5EF4-FFF2-40B4-BE49-F238E27FC236}">
                <a16:creationId xmlns:a16="http://schemas.microsoft.com/office/drawing/2014/main" id="{5D261B88-2AE1-41B1-A4F0-DCCC74513A46}"/>
              </a:ext>
            </a:extLst>
          </p:cNvPr>
          <p:cNvCxnSpPr>
            <a:cxnSpLocks/>
            <a:stCxn id="51" idx="1"/>
            <a:endCxn id="62" idx="3"/>
          </p:cNvCxnSpPr>
          <p:nvPr/>
        </p:nvCxnSpPr>
        <p:spPr>
          <a:xfrm flipH="1" flipV="1">
            <a:off x="8291905" y="4589583"/>
            <a:ext cx="1461869" cy="80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字方塊 54">
            <a:extLst>
              <a:ext uri="{FF2B5EF4-FFF2-40B4-BE49-F238E27FC236}">
                <a16:creationId xmlns:a16="http://schemas.microsoft.com/office/drawing/2014/main" id="{98A1B25D-B360-47DC-8D3C-B8E2864F0298}"/>
              </a:ext>
            </a:extLst>
          </p:cNvPr>
          <p:cNvSpPr txBox="1"/>
          <p:nvPr/>
        </p:nvSpPr>
        <p:spPr>
          <a:xfrm>
            <a:off x="1362888" y="3750833"/>
            <a:ext cx="3492180" cy="1754326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請購單位將</a:t>
            </a:r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電腦資訊產品申請單</a:t>
            </a:r>
            <a:endParaRPr lang="en-US" altLang="zh-TW" dirty="0"/>
          </a:p>
          <a:p>
            <a:r>
              <a:rPr lang="en-US" altLang="zh-TW" dirty="0"/>
              <a:t>2.</a:t>
            </a:r>
            <a:r>
              <a:rPr lang="zh-TW" altLang="en-US" dirty="0"/>
              <a:t>報價單及</a:t>
            </a:r>
            <a:endParaRPr lang="en-US" altLang="zh-TW" dirty="0"/>
          </a:p>
          <a:p>
            <a:r>
              <a:rPr lang="en-US" altLang="zh-TW" dirty="0"/>
              <a:t>3.”</a:t>
            </a:r>
            <a:r>
              <a:rPr lang="zh-TW" altLang="en-US" dirty="0"/>
              <a:t>物料請購單</a:t>
            </a:r>
            <a:r>
              <a:rPr lang="en-US" altLang="zh-TW" dirty="0"/>
              <a:t>”</a:t>
            </a:r>
          </a:p>
          <a:p>
            <a:r>
              <a:rPr lang="en-US" altLang="zh-TW" dirty="0"/>
              <a:t>Scan</a:t>
            </a:r>
            <a:r>
              <a:rPr lang="zh-TW" altLang="en-US" dirty="0"/>
              <a:t>後寄給採購</a:t>
            </a:r>
            <a:r>
              <a:rPr lang="en-US" altLang="zh-TW" dirty="0"/>
              <a:t>(Steffi)</a:t>
            </a:r>
            <a:r>
              <a:rPr lang="zh-TW" altLang="en-US" dirty="0"/>
              <a:t>並</a:t>
            </a:r>
            <a:r>
              <a:rPr lang="en-US" altLang="zh-TW" dirty="0"/>
              <a:t>cc</a:t>
            </a:r>
            <a:r>
              <a:rPr lang="zh-TW" altLang="en-US" dirty="0"/>
              <a:t>至</a:t>
            </a:r>
            <a:r>
              <a:rPr lang="en-US" altLang="zh-TW" dirty="0"/>
              <a:t>beijer.tw@beijerelectronics.com</a:t>
            </a:r>
            <a:endParaRPr lang="zh-TW" altLang="en-US" dirty="0"/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A0A665E8-7612-4F75-AE7F-2D8A9270D41F}"/>
              </a:ext>
            </a:extLst>
          </p:cNvPr>
          <p:cNvSpPr txBox="1"/>
          <p:nvPr/>
        </p:nvSpPr>
        <p:spPr>
          <a:xfrm>
            <a:off x="6390073" y="4127918"/>
            <a:ext cx="1901832" cy="923330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dirty="0"/>
              <a:t>IT</a:t>
            </a:r>
            <a:r>
              <a:rPr lang="zh-TW" altLang="en-US" dirty="0"/>
              <a:t>將</a:t>
            </a:r>
            <a:r>
              <a:rPr lang="en-US" altLang="zh-TW" dirty="0"/>
              <a:t>”</a:t>
            </a:r>
            <a:r>
              <a:rPr lang="zh-TW" altLang="en-US" dirty="0"/>
              <a:t>電腦資訊產品申請單</a:t>
            </a:r>
            <a:r>
              <a:rPr lang="en-US" altLang="zh-TW" dirty="0"/>
              <a:t>”</a:t>
            </a:r>
            <a:r>
              <a:rPr lang="zh-TW" altLang="en-US" dirty="0"/>
              <a:t>及報價單交付請購單位</a:t>
            </a:r>
          </a:p>
        </p:txBody>
      </p:sp>
      <p:cxnSp>
        <p:nvCxnSpPr>
          <p:cNvPr id="63" name="直線單箭頭接點 62">
            <a:extLst>
              <a:ext uri="{FF2B5EF4-FFF2-40B4-BE49-F238E27FC236}">
                <a16:creationId xmlns:a16="http://schemas.microsoft.com/office/drawing/2014/main" id="{5BC53055-494C-40F2-97B1-9FAE47D6BF29}"/>
              </a:ext>
            </a:extLst>
          </p:cNvPr>
          <p:cNvCxnSpPr>
            <a:cxnSpLocks/>
            <a:stCxn id="62" idx="1"/>
            <a:endCxn id="55" idx="3"/>
          </p:cNvCxnSpPr>
          <p:nvPr/>
        </p:nvCxnSpPr>
        <p:spPr>
          <a:xfrm flipH="1">
            <a:off x="4855068" y="4589583"/>
            <a:ext cx="1535005" cy="3841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文字方塊 85">
            <a:extLst>
              <a:ext uri="{FF2B5EF4-FFF2-40B4-BE49-F238E27FC236}">
                <a16:creationId xmlns:a16="http://schemas.microsoft.com/office/drawing/2014/main" id="{FC4F3CB7-DA31-43A4-9D9A-7DDC8A9343BC}"/>
              </a:ext>
            </a:extLst>
          </p:cNvPr>
          <p:cNvSpPr txBox="1"/>
          <p:nvPr/>
        </p:nvSpPr>
        <p:spPr>
          <a:xfrm>
            <a:off x="4809569" y="16522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2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87" name="文字方塊 86">
            <a:extLst>
              <a:ext uri="{FF2B5EF4-FFF2-40B4-BE49-F238E27FC236}">
                <a16:creationId xmlns:a16="http://schemas.microsoft.com/office/drawing/2014/main" id="{CC27D3EB-48BE-46A3-995A-665C1BC12B41}"/>
              </a:ext>
            </a:extLst>
          </p:cNvPr>
          <p:cNvSpPr txBox="1"/>
          <p:nvPr/>
        </p:nvSpPr>
        <p:spPr>
          <a:xfrm>
            <a:off x="1536057" y="1543225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1</a:t>
            </a:r>
            <a:r>
              <a:rPr lang="zh-TW" altLang="en-US" b="1" dirty="0">
                <a:solidFill>
                  <a:srgbClr val="FF0000"/>
                </a:solidFill>
              </a:rPr>
              <a:t>申請程序</a:t>
            </a:r>
          </a:p>
        </p:txBody>
      </p:sp>
      <p:sp>
        <p:nvSpPr>
          <p:cNvPr id="88" name="文字方塊 87">
            <a:extLst>
              <a:ext uri="{FF2B5EF4-FFF2-40B4-BE49-F238E27FC236}">
                <a16:creationId xmlns:a16="http://schemas.microsoft.com/office/drawing/2014/main" id="{74D7CB99-A0A0-4BC7-B3C6-070C5B4B2C7E}"/>
              </a:ext>
            </a:extLst>
          </p:cNvPr>
          <p:cNvSpPr txBox="1"/>
          <p:nvPr/>
        </p:nvSpPr>
        <p:spPr>
          <a:xfrm>
            <a:off x="7184556" y="16522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3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id="{36AAF27A-5294-4826-9FB5-04F66DB8318B}"/>
              </a:ext>
            </a:extLst>
          </p:cNvPr>
          <p:cNvSpPr txBox="1"/>
          <p:nvPr/>
        </p:nvSpPr>
        <p:spPr>
          <a:xfrm>
            <a:off x="10174582" y="16254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4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90" name="文字方塊 89">
            <a:extLst>
              <a:ext uri="{FF2B5EF4-FFF2-40B4-BE49-F238E27FC236}">
                <a16:creationId xmlns:a16="http://schemas.microsoft.com/office/drawing/2014/main" id="{9B6970C1-94E2-46AC-947B-AF6F2427B131}"/>
              </a:ext>
            </a:extLst>
          </p:cNvPr>
          <p:cNvSpPr txBox="1"/>
          <p:nvPr/>
        </p:nvSpPr>
        <p:spPr>
          <a:xfrm>
            <a:off x="10347356" y="38427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5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91" name="文字方塊 90">
            <a:extLst>
              <a:ext uri="{FF2B5EF4-FFF2-40B4-BE49-F238E27FC236}">
                <a16:creationId xmlns:a16="http://schemas.microsoft.com/office/drawing/2014/main" id="{6AF1F7AC-06DC-4C6D-89AF-B38E1F2C261E}"/>
              </a:ext>
            </a:extLst>
          </p:cNvPr>
          <p:cNvSpPr txBox="1"/>
          <p:nvPr/>
        </p:nvSpPr>
        <p:spPr>
          <a:xfrm>
            <a:off x="941168" y="36264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7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92" name="文字方塊 91">
            <a:extLst>
              <a:ext uri="{FF2B5EF4-FFF2-40B4-BE49-F238E27FC236}">
                <a16:creationId xmlns:a16="http://schemas.microsoft.com/office/drawing/2014/main" id="{7AA0A0B1-D97F-4F41-B28A-344404984FFB}"/>
              </a:ext>
            </a:extLst>
          </p:cNvPr>
          <p:cNvSpPr txBox="1"/>
          <p:nvPr/>
        </p:nvSpPr>
        <p:spPr>
          <a:xfrm>
            <a:off x="6605224" y="3766451"/>
            <a:ext cx="1686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6</a:t>
            </a:r>
            <a:r>
              <a:rPr lang="zh-TW" altLang="en-US" b="1" dirty="0">
                <a:solidFill>
                  <a:srgbClr val="FF0000"/>
                </a:solidFill>
              </a:rPr>
              <a:t>進入採購程序</a:t>
            </a:r>
          </a:p>
        </p:txBody>
      </p:sp>
      <p:sp>
        <p:nvSpPr>
          <p:cNvPr id="147" name="文字方塊 146">
            <a:extLst>
              <a:ext uri="{FF2B5EF4-FFF2-40B4-BE49-F238E27FC236}">
                <a16:creationId xmlns:a16="http://schemas.microsoft.com/office/drawing/2014/main" id="{C53D709A-7CDC-4377-A03E-F6F25F924BDB}"/>
              </a:ext>
            </a:extLst>
          </p:cNvPr>
          <p:cNvSpPr txBox="1"/>
          <p:nvPr/>
        </p:nvSpPr>
        <p:spPr>
          <a:xfrm>
            <a:off x="1164063" y="2831678"/>
            <a:ext cx="19690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</a:rPr>
              <a:t>請參考</a:t>
            </a:r>
            <a:r>
              <a:rPr lang="en-US" altLang="zh-TW" sz="1400" dirty="0">
                <a:solidFill>
                  <a:srgbClr val="FF0000"/>
                </a:solidFill>
              </a:rPr>
              <a:t>PC Standard</a:t>
            </a:r>
            <a:r>
              <a:rPr lang="zh-TW" altLang="en-US" sz="1400" dirty="0">
                <a:solidFill>
                  <a:srgbClr val="FF0000"/>
                </a:solidFill>
              </a:rPr>
              <a:t>檔案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84477A14-F8A8-4035-82F7-8F46B34D3417}"/>
              </a:ext>
            </a:extLst>
          </p:cNvPr>
          <p:cNvSpPr txBox="1"/>
          <p:nvPr/>
        </p:nvSpPr>
        <p:spPr>
          <a:xfrm>
            <a:off x="941168" y="3130608"/>
            <a:ext cx="296985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b="1" dirty="0"/>
              <a:t>S:\Public\Finance &amp; IT </a:t>
            </a:r>
            <a:r>
              <a:rPr lang="zh-TW" altLang="en-US" sz="1400" b="1" dirty="0"/>
              <a:t>共用表單</a:t>
            </a:r>
          </a:p>
        </p:txBody>
      </p:sp>
    </p:spTree>
    <p:extLst>
      <p:ext uri="{BB962C8B-B14F-4D97-AF65-F5344CB8AC3E}">
        <p14:creationId xmlns:p14="http://schemas.microsoft.com/office/powerpoint/2010/main" val="1989439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B748661D-780B-4E58-AD16-EC401D40A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178" y="166688"/>
            <a:ext cx="5332794" cy="6296025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0E5E388B-39FC-41EC-BFBA-788649C5770A}"/>
              </a:ext>
            </a:extLst>
          </p:cNvPr>
          <p:cNvSpPr txBox="1"/>
          <p:nvPr/>
        </p:nvSpPr>
        <p:spPr>
          <a:xfrm>
            <a:off x="7072603" y="1567543"/>
            <a:ext cx="3526972" cy="646331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請購人需填寫需求</a:t>
            </a:r>
            <a:r>
              <a:rPr lang="en-US" altLang="zh-TW" dirty="0"/>
              <a:t>,</a:t>
            </a:r>
            <a:r>
              <a:rPr lang="zh-TW" altLang="en-US" dirty="0"/>
              <a:t>以及簽名</a:t>
            </a:r>
            <a:r>
              <a:rPr lang="en-US" altLang="zh-TW" dirty="0"/>
              <a:t>(</a:t>
            </a:r>
            <a:r>
              <a:rPr lang="zh-TW" altLang="en-US" dirty="0"/>
              <a:t>自己及部門主管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E953E3C-69CF-4E8A-A992-5F39961FF5A7}"/>
              </a:ext>
            </a:extLst>
          </p:cNvPr>
          <p:cNvSpPr/>
          <p:nvPr/>
        </p:nvSpPr>
        <p:spPr>
          <a:xfrm>
            <a:off x="933061" y="5372100"/>
            <a:ext cx="5617029" cy="109061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617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E0B14DD8-991D-478A-82AF-FC0D84DF747A}"/>
              </a:ext>
            </a:extLst>
          </p:cNvPr>
          <p:cNvSpPr txBox="1"/>
          <p:nvPr/>
        </p:nvSpPr>
        <p:spPr>
          <a:xfrm>
            <a:off x="8045202" y="2767256"/>
            <a:ext cx="3526972" cy="646331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dirty="0"/>
              <a:t>IT</a:t>
            </a:r>
            <a:r>
              <a:rPr lang="zh-TW" altLang="en-US" dirty="0"/>
              <a:t>審視後會填寫規格</a:t>
            </a:r>
            <a:r>
              <a:rPr lang="en-US" altLang="zh-TW" dirty="0"/>
              <a:t>,</a:t>
            </a:r>
            <a:r>
              <a:rPr lang="zh-TW" altLang="en-US" dirty="0"/>
              <a:t>並會簽</a:t>
            </a:r>
            <a:r>
              <a:rPr lang="en-US" altLang="zh-TW" dirty="0"/>
              <a:t>IT</a:t>
            </a:r>
            <a:r>
              <a:rPr lang="zh-TW" altLang="en-US" dirty="0"/>
              <a:t>主管及總經理簽名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63A6829E-3F4A-4125-83F4-A314FA15A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794" y="2160165"/>
            <a:ext cx="65341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79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9769EB44-39A0-49CC-A705-5C30587908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710" y="395287"/>
            <a:ext cx="6048665" cy="4191139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0867AF3A-9872-4786-A493-0D24F1477C56}"/>
              </a:ext>
            </a:extLst>
          </p:cNvPr>
          <p:cNvSpPr txBox="1"/>
          <p:nvPr/>
        </p:nvSpPr>
        <p:spPr>
          <a:xfrm>
            <a:off x="7444078" y="1843087"/>
            <a:ext cx="2538122" cy="923330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最後請購人需另外繳交物料請購單且紙本簽名後交至</a:t>
            </a:r>
            <a:r>
              <a:rPr lang="en-US" altLang="zh-TW" dirty="0"/>
              <a:t>IT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DB12EADE-8539-44BB-A887-8C2FEB0EA2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5639" y="5014913"/>
            <a:ext cx="7343775" cy="1447800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346EF6D5-281A-4098-93CF-CC90B167BC10}"/>
              </a:ext>
            </a:extLst>
          </p:cNvPr>
          <p:cNvSpPr/>
          <p:nvPr/>
        </p:nvSpPr>
        <p:spPr>
          <a:xfrm>
            <a:off x="3533775" y="5372100"/>
            <a:ext cx="2124075" cy="109061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61C6CE3-1900-431C-8A54-4E4EE0FDAA54}"/>
              </a:ext>
            </a:extLst>
          </p:cNvPr>
          <p:cNvSpPr/>
          <p:nvPr/>
        </p:nvSpPr>
        <p:spPr>
          <a:xfrm>
            <a:off x="7265339" y="5382208"/>
            <a:ext cx="2124075" cy="109061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75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179</Words>
  <Application>Microsoft Office PowerPoint</Application>
  <PresentationFormat>寬螢幕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Alvin Tsai</dc:creator>
  <cp:lastModifiedBy>Alvin Tsai</cp:lastModifiedBy>
  <cp:revision>6</cp:revision>
  <dcterms:created xsi:type="dcterms:W3CDTF">2023-02-22T02:06:47Z</dcterms:created>
  <dcterms:modified xsi:type="dcterms:W3CDTF">2023-03-07T05:52:54Z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0a7e9d1-af39-47d3-bbf0-058dde6fe88b_Enabled">
    <vt:lpwstr>true</vt:lpwstr>
  </property>
  <property fmtid="{D5CDD505-2E9C-101B-9397-08002B2CF9AE}" pid="3" name="MSIP_Label_80a7e9d1-af39-47d3-bbf0-058dde6fe88b_SetDate">
    <vt:lpwstr>2023-02-22T02:06:47Z</vt:lpwstr>
  </property>
  <property fmtid="{D5CDD505-2E9C-101B-9397-08002B2CF9AE}" pid="4" name="MSIP_Label_80a7e9d1-af39-47d3-bbf0-058dde6fe88b_Method">
    <vt:lpwstr>Standard</vt:lpwstr>
  </property>
  <property fmtid="{D5CDD505-2E9C-101B-9397-08002B2CF9AE}" pid="5" name="MSIP_Label_80a7e9d1-af39-47d3-bbf0-058dde6fe88b_Name">
    <vt:lpwstr>80a7e9d1-af39-47d3-bbf0-058dde6fe88b</vt:lpwstr>
  </property>
  <property fmtid="{D5CDD505-2E9C-101B-9397-08002B2CF9AE}" pid="6" name="MSIP_Label_80a7e9d1-af39-47d3-bbf0-058dde6fe88b_SiteId">
    <vt:lpwstr>4b2e9b91-de77-4ca7-8130-c80faee67059</vt:lpwstr>
  </property>
  <property fmtid="{D5CDD505-2E9C-101B-9397-08002B2CF9AE}" pid="7" name="MSIP_Label_80a7e9d1-af39-47d3-bbf0-058dde6fe88b_ActionId">
    <vt:lpwstr>4ef260ef-7a1c-4081-9926-e5b33a70869d</vt:lpwstr>
  </property>
  <property fmtid="{D5CDD505-2E9C-101B-9397-08002B2CF9AE}" pid="8" name="MSIP_Label_80a7e9d1-af39-47d3-bbf0-058dde6fe88b_ContentBits">
    <vt:lpwstr>0</vt:lpwstr>
  </property>
</Properties>
</file>